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4" r:id="rId14"/>
    <p:sldId id="270" r:id="rId15"/>
    <p:sldId id="275" r:id="rId16"/>
    <p:sldId id="276" r:id="rId17"/>
    <p:sldId id="277" r:id="rId18"/>
    <p:sldId id="271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E-MÜFREDAT 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KURUL / ZÜMRE </a:t>
            </a:r>
            <a:r>
              <a:rPr lang="tr-TR" b="1" dirty="0" smtClean="0">
                <a:solidFill>
                  <a:srgbClr val="C00000"/>
                </a:solidFill>
              </a:rPr>
              <a:t>OLUŞTURMA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b="1" dirty="0" smtClean="0">
                <a:solidFill>
                  <a:srgbClr val="0070C0"/>
                </a:solidFill>
              </a:rPr>
              <a:t>EDREMİT İLÇE MİLLİ EĞİTİM MÜDÜRLÜĞÜ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>
            <a:off x="611560" y="2996952"/>
            <a:ext cx="576064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6 Düz Bağlayıcı"/>
          <p:cNvCxnSpPr/>
          <p:nvPr/>
        </p:nvCxnSpPr>
        <p:spPr>
          <a:xfrm>
            <a:off x="4499992" y="1340768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 flipH="1">
            <a:off x="4499992" y="134076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4788024" y="1340768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H="1">
            <a:off x="4499992" y="177281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Köşeleri Yuvarlanmış Dikdörtgen Belirtme Çizgisi"/>
          <p:cNvSpPr/>
          <p:nvPr/>
        </p:nvSpPr>
        <p:spPr>
          <a:xfrm>
            <a:off x="6876256" y="1628800"/>
            <a:ext cx="1728192" cy="1728192"/>
          </a:xfrm>
          <a:prstGeom prst="wedgeRoundRectCallout">
            <a:avLst>
              <a:gd name="adj1" fmla="val -167586"/>
              <a:gd name="adj2" fmla="val -3932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KAYDET </a:t>
            </a:r>
          </a:p>
          <a:p>
            <a:pPr algn="ctr"/>
            <a:r>
              <a:rPr lang="tr-TR" sz="1600" dirty="0" smtClean="0"/>
              <a:t>Dedikten sonra katılımcılara </a:t>
            </a:r>
            <a:r>
              <a:rPr lang="tr-TR" sz="1600" b="1" dirty="0" smtClean="0">
                <a:solidFill>
                  <a:srgbClr val="FF0000"/>
                </a:solidFill>
              </a:rPr>
              <a:t>SMS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smtClean="0"/>
              <a:t>ve </a:t>
            </a:r>
            <a:r>
              <a:rPr lang="tr-TR" sz="1600" b="1" dirty="0" smtClean="0">
                <a:solidFill>
                  <a:srgbClr val="FF0000"/>
                </a:solidFill>
              </a:rPr>
              <a:t>mail</a:t>
            </a:r>
            <a:r>
              <a:rPr lang="tr-TR" sz="1600" b="1" dirty="0" smtClean="0"/>
              <a:t> </a:t>
            </a:r>
            <a:r>
              <a:rPr lang="tr-TR" sz="1600" dirty="0" smtClean="0"/>
              <a:t>yoluyla mesaj gider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6" name="5 Düz Bağlayıcı"/>
          <p:cNvCxnSpPr/>
          <p:nvPr/>
        </p:nvCxnSpPr>
        <p:spPr>
          <a:xfrm>
            <a:off x="2267744" y="3645024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3419872" y="3645024"/>
            <a:ext cx="0" cy="864096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7 Düz Bağlayıcı"/>
          <p:cNvCxnSpPr/>
          <p:nvPr/>
        </p:nvCxnSpPr>
        <p:spPr>
          <a:xfrm flipV="1">
            <a:off x="2267744" y="3645024"/>
            <a:ext cx="0" cy="864096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2267744" y="4509120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3" name="12 Düz Bağlayıcı"/>
          <p:cNvCxnSpPr/>
          <p:nvPr/>
        </p:nvCxnSpPr>
        <p:spPr>
          <a:xfrm flipV="1">
            <a:off x="1979712" y="5445224"/>
            <a:ext cx="0" cy="28803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4139952" y="5445224"/>
            <a:ext cx="0" cy="28803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14 Düz Bağlayıcı"/>
          <p:cNvCxnSpPr/>
          <p:nvPr/>
        </p:nvCxnSpPr>
        <p:spPr>
          <a:xfrm>
            <a:off x="1979712" y="5733256"/>
            <a:ext cx="216024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6" name="15 Düz Bağlayıcı"/>
          <p:cNvCxnSpPr/>
          <p:nvPr/>
        </p:nvCxnSpPr>
        <p:spPr>
          <a:xfrm>
            <a:off x="1979712" y="5445224"/>
            <a:ext cx="216024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Düz Bağlayıcı"/>
          <p:cNvCxnSpPr/>
          <p:nvPr/>
        </p:nvCxnSpPr>
        <p:spPr>
          <a:xfrm>
            <a:off x="1115616" y="5229200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3 Düz Bağlayıcı"/>
          <p:cNvCxnSpPr/>
          <p:nvPr/>
        </p:nvCxnSpPr>
        <p:spPr>
          <a:xfrm>
            <a:off x="3635896" y="5229200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4 Düz Bağlayıcı"/>
          <p:cNvCxnSpPr/>
          <p:nvPr/>
        </p:nvCxnSpPr>
        <p:spPr>
          <a:xfrm flipV="1">
            <a:off x="1115616" y="5229200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>
            <a:off x="1115616" y="6093296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611560" y="55892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611560" y="602128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</a:t>
            </a:r>
            <a:r>
              <a:rPr lang="tr-TR" sz="3600" b="1" dirty="0" smtClean="0">
                <a:solidFill>
                  <a:srgbClr val="C00000"/>
                </a:solidFill>
              </a:rPr>
              <a:t>Toplantı yapıldıktan sonra…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Köşeleri Yuvarlanmış Dikdörtgen Belirtme Çizgisi"/>
          <p:cNvSpPr/>
          <p:nvPr/>
        </p:nvSpPr>
        <p:spPr>
          <a:xfrm>
            <a:off x="6804248" y="1340768"/>
            <a:ext cx="1944216" cy="2952328"/>
          </a:xfrm>
          <a:prstGeom prst="wedgeRoundRectCallout">
            <a:avLst>
              <a:gd name="adj1" fmla="val -328758"/>
              <a:gd name="adj2" fmla="val 3675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Gündem maddeleriyle ilgili alınan </a:t>
            </a:r>
            <a:r>
              <a:rPr lang="tr-TR" dirty="0" smtClean="0">
                <a:solidFill>
                  <a:srgbClr val="C00000"/>
                </a:solidFill>
              </a:rPr>
              <a:t>kararlar</a:t>
            </a:r>
            <a:r>
              <a:rPr lang="tr-TR" dirty="0" smtClean="0"/>
              <a:t> maddenin altına yazılır ve kaydedilir.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6" name="5 Düz Bağlayıcı"/>
          <p:cNvCxnSpPr/>
          <p:nvPr/>
        </p:nvCxnSpPr>
        <p:spPr>
          <a:xfrm>
            <a:off x="2267744" y="3645024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3419872" y="3645024"/>
            <a:ext cx="0" cy="864096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7 Düz Bağlayıcı"/>
          <p:cNvCxnSpPr/>
          <p:nvPr/>
        </p:nvCxnSpPr>
        <p:spPr>
          <a:xfrm flipV="1">
            <a:off x="2267744" y="3645024"/>
            <a:ext cx="0" cy="864096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2267744" y="4509120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3" name="12 Düz Bağlayıcı"/>
          <p:cNvCxnSpPr/>
          <p:nvPr/>
        </p:nvCxnSpPr>
        <p:spPr>
          <a:xfrm flipV="1">
            <a:off x="1979712" y="5445224"/>
            <a:ext cx="0" cy="28803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4139952" y="5445224"/>
            <a:ext cx="0" cy="28803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14 Düz Bağlayıcı"/>
          <p:cNvCxnSpPr/>
          <p:nvPr/>
        </p:nvCxnSpPr>
        <p:spPr>
          <a:xfrm>
            <a:off x="1979712" y="5733256"/>
            <a:ext cx="216024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6" name="15 Düz Bağlayıcı"/>
          <p:cNvCxnSpPr/>
          <p:nvPr/>
        </p:nvCxnSpPr>
        <p:spPr>
          <a:xfrm>
            <a:off x="1979712" y="5445224"/>
            <a:ext cx="216024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1" name="10 Köşeleri Yuvarlanmış Dikdörtgen Belirtme Çizgisi"/>
          <p:cNvSpPr/>
          <p:nvPr/>
        </p:nvSpPr>
        <p:spPr>
          <a:xfrm>
            <a:off x="5940152" y="2492896"/>
            <a:ext cx="2160240" cy="2232248"/>
          </a:xfrm>
          <a:prstGeom prst="wedgeRoundRectCallout">
            <a:avLst>
              <a:gd name="adj1" fmla="val -143426"/>
              <a:gd name="adj2" fmla="val 8104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Kararlar yazıldıktan sonra </a:t>
            </a:r>
          </a:p>
          <a:p>
            <a:pPr algn="ctr"/>
            <a:r>
              <a:rPr lang="tr-TR" dirty="0" smtClean="0"/>
              <a:t>Katılımcılar tekrar kişisel şifreleriyle sisteme giriş yaparak kararları onaylar.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Düz Bağlayıcı"/>
          <p:cNvCxnSpPr/>
          <p:nvPr/>
        </p:nvCxnSpPr>
        <p:spPr>
          <a:xfrm>
            <a:off x="3635896" y="5229200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3 Düz Bağlayıcı"/>
          <p:cNvCxnSpPr/>
          <p:nvPr/>
        </p:nvCxnSpPr>
        <p:spPr>
          <a:xfrm>
            <a:off x="3635896" y="5229200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4 Düz Bağlayıcı"/>
          <p:cNvCxnSpPr/>
          <p:nvPr/>
        </p:nvCxnSpPr>
        <p:spPr>
          <a:xfrm flipV="1">
            <a:off x="6156176" y="5229200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>
            <a:off x="3635896" y="6093296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3059832" y="55892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8 Köşeleri Yuvarlanmış Dikdörtgen Belirtme Çizgisi"/>
          <p:cNvSpPr/>
          <p:nvPr/>
        </p:nvSpPr>
        <p:spPr>
          <a:xfrm>
            <a:off x="6588224" y="2636912"/>
            <a:ext cx="2160240" cy="2232248"/>
          </a:xfrm>
          <a:prstGeom prst="wedgeRoundRectCallout">
            <a:avLst>
              <a:gd name="adj1" fmla="val -72746"/>
              <a:gd name="adj2" fmla="val 671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Toplantıya katılsın veya katılmasın </a:t>
            </a:r>
            <a:r>
              <a:rPr lang="tr-TR" b="1" dirty="0" smtClean="0">
                <a:solidFill>
                  <a:srgbClr val="C00000"/>
                </a:solidFill>
              </a:rPr>
              <a:t>tüm katılımcıların </a:t>
            </a:r>
            <a:r>
              <a:rPr lang="tr-TR" dirty="0" smtClean="0"/>
              <a:t>bu işlemi yapması gerekmektedir.</a:t>
            </a:r>
            <a:endParaRPr lang="tr-TR" dirty="0"/>
          </a:p>
        </p:txBody>
      </p:sp>
      <p:sp>
        <p:nvSpPr>
          <p:cNvPr id="11" name="10 Köşeleri Yuvarlanmış Dikdörtgen Belirtme Çizgisi"/>
          <p:cNvSpPr/>
          <p:nvPr/>
        </p:nvSpPr>
        <p:spPr>
          <a:xfrm>
            <a:off x="6444208" y="5229200"/>
            <a:ext cx="2376264" cy="720080"/>
          </a:xfrm>
          <a:prstGeom prst="wedgeRoundRectCallout">
            <a:avLst>
              <a:gd name="adj1" fmla="val -48641"/>
              <a:gd name="adj2" fmla="val 276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En son zümre başkanı onaylar.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6" name="5 Düz Bağlayıcı"/>
          <p:cNvCxnSpPr/>
          <p:nvPr/>
        </p:nvCxnSpPr>
        <p:spPr>
          <a:xfrm>
            <a:off x="2267744" y="3645024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3419872" y="3645024"/>
            <a:ext cx="0" cy="864096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7 Düz Bağlayıcı"/>
          <p:cNvCxnSpPr/>
          <p:nvPr/>
        </p:nvCxnSpPr>
        <p:spPr>
          <a:xfrm flipV="1">
            <a:off x="2267744" y="3645024"/>
            <a:ext cx="0" cy="864096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2267744" y="4509120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3" name="12 Düz Bağlayıcı"/>
          <p:cNvCxnSpPr/>
          <p:nvPr/>
        </p:nvCxnSpPr>
        <p:spPr>
          <a:xfrm flipV="1">
            <a:off x="1907704" y="4869160"/>
            <a:ext cx="0" cy="28803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4067944" y="4869160"/>
            <a:ext cx="0" cy="28803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14 Düz Bağlayıcı"/>
          <p:cNvCxnSpPr/>
          <p:nvPr/>
        </p:nvCxnSpPr>
        <p:spPr>
          <a:xfrm>
            <a:off x="1907704" y="5157192"/>
            <a:ext cx="216024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6" name="15 Düz Bağlayıcı"/>
          <p:cNvCxnSpPr/>
          <p:nvPr/>
        </p:nvCxnSpPr>
        <p:spPr>
          <a:xfrm>
            <a:off x="1907704" y="4869160"/>
            <a:ext cx="216024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1" name="10 Köşeleri Yuvarlanmış Dikdörtgen Belirtme Çizgisi"/>
          <p:cNvSpPr/>
          <p:nvPr/>
        </p:nvSpPr>
        <p:spPr>
          <a:xfrm>
            <a:off x="5940152" y="3501008"/>
            <a:ext cx="1944216" cy="1368152"/>
          </a:xfrm>
          <a:prstGeom prst="wedgeRoundRectCallout">
            <a:avLst>
              <a:gd name="adj1" fmla="val -142406"/>
              <a:gd name="adj2" fmla="val 5858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SON OLARAK;</a:t>
            </a:r>
          </a:p>
          <a:p>
            <a:pPr algn="ctr"/>
            <a:r>
              <a:rPr lang="tr-TR" dirty="0" smtClean="0"/>
              <a:t>Okul toplantıyı onaylar.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Düz Ok Bağlayıcısı"/>
          <p:cNvCxnSpPr/>
          <p:nvPr/>
        </p:nvCxnSpPr>
        <p:spPr>
          <a:xfrm>
            <a:off x="683568" y="335699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Sağ Ok"/>
          <p:cNvSpPr/>
          <p:nvPr/>
        </p:nvSpPr>
        <p:spPr>
          <a:xfrm>
            <a:off x="3923928" y="1412776"/>
            <a:ext cx="576064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Köşeleri Yuvarlanmış Dikdörtgen Belirtme Çizgisi"/>
          <p:cNvSpPr/>
          <p:nvPr/>
        </p:nvSpPr>
        <p:spPr>
          <a:xfrm>
            <a:off x="5868144" y="2492896"/>
            <a:ext cx="1944216" cy="936104"/>
          </a:xfrm>
          <a:prstGeom prst="wedgeRoundRectCallout">
            <a:avLst>
              <a:gd name="adj1" fmla="val -162372"/>
              <a:gd name="adj2" fmla="val 4222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Ve toplantı bitmiş olur…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Düz Bağlayıcı"/>
          <p:cNvCxnSpPr/>
          <p:nvPr/>
        </p:nvCxnSpPr>
        <p:spPr>
          <a:xfrm>
            <a:off x="1187624" y="4869160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 flipV="1">
            <a:off x="1187624" y="5157192"/>
            <a:ext cx="567680" cy="83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1187624" y="5373216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3707904" y="4581128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>
            <a:off x="3851920" y="1196752"/>
            <a:ext cx="576064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6 Düz Bağlayıcı"/>
          <p:cNvCxnSpPr/>
          <p:nvPr/>
        </p:nvCxnSpPr>
        <p:spPr>
          <a:xfrm>
            <a:off x="4427984" y="1124744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4427984" y="1556792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4427984" y="1124744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4788024" y="1124744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" name="8 Düz Bağlayıcı"/>
          <p:cNvCxnSpPr/>
          <p:nvPr/>
        </p:nvCxnSpPr>
        <p:spPr>
          <a:xfrm>
            <a:off x="827584" y="4005064"/>
            <a:ext cx="5688632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9 Düz Bağlayıcı"/>
          <p:cNvCxnSpPr/>
          <p:nvPr/>
        </p:nvCxnSpPr>
        <p:spPr>
          <a:xfrm>
            <a:off x="827584" y="4653136"/>
            <a:ext cx="5688632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827584" y="4005064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6516216" y="4005064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13 Sağa Bükülü Ok"/>
          <p:cNvSpPr/>
          <p:nvPr/>
        </p:nvSpPr>
        <p:spPr>
          <a:xfrm>
            <a:off x="107504" y="3573016"/>
            <a:ext cx="648072" cy="936104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107504" y="620688"/>
            <a:ext cx="1008112" cy="864096"/>
          </a:xfrm>
          <a:prstGeom prst="wedgeRoundRectCallout">
            <a:avLst>
              <a:gd name="adj1" fmla="val 145459"/>
              <a:gd name="adj2" fmla="val -154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b="1" dirty="0" smtClean="0"/>
              <a:t>Gündem maddeleri eklenip çıkarılabilir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6" name="5 Köşeleri Yuvarlanmış Dikdörtgen Belirtme Çizgisi"/>
          <p:cNvSpPr/>
          <p:nvPr/>
        </p:nvSpPr>
        <p:spPr>
          <a:xfrm>
            <a:off x="6300192" y="692696"/>
            <a:ext cx="1512168" cy="936104"/>
          </a:xfrm>
          <a:prstGeom prst="wedgeRoundRectCallout">
            <a:avLst>
              <a:gd name="adj1" fmla="val -168583"/>
              <a:gd name="adj2" fmla="val -447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Sıralama değiştirilebilir.</a:t>
            </a:r>
            <a:endParaRPr lang="tr-TR" sz="2400" b="1" dirty="0"/>
          </a:p>
        </p:txBody>
      </p:sp>
      <p:sp>
        <p:nvSpPr>
          <p:cNvPr id="7" name="6 Köşeleri Yuvarlanmış Dikdörtgen Belirtme Çizgisi"/>
          <p:cNvSpPr/>
          <p:nvPr/>
        </p:nvSpPr>
        <p:spPr>
          <a:xfrm>
            <a:off x="7020272" y="3789040"/>
            <a:ext cx="1512168" cy="1584176"/>
          </a:xfrm>
          <a:prstGeom prst="wedgeRoundRectCallout">
            <a:avLst>
              <a:gd name="adj1" fmla="val -190261"/>
              <a:gd name="adj2" fmla="val -665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Toplantıya katılacaklar ve zümre başkanı  seçilir.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89</Words>
  <Application>Microsoft Office PowerPoint</Application>
  <PresentationFormat>Ekran Gösterisi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E-MÜFREDAT  KURUL / ZÜMRE OLUŞTURMA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Lenovo</dc:creator>
  <cp:lastModifiedBy>Lenovo</cp:lastModifiedBy>
  <cp:revision>21</cp:revision>
  <dcterms:created xsi:type="dcterms:W3CDTF">2018-02-01T08:12:58Z</dcterms:created>
  <dcterms:modified xsi:type="dcterms:W3CDTF">2018-02-01T10:19:40Z</dcterms:modified>
</cp:coreProperties>
</file>